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797675" cy="9926638"/>
  <p:defaultTextStyle>
    <a:defPPr>
      <a:defRPr lang="el-GR"/>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76163"/>
    <a:srgbClr val="173B4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1920" y="-82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157A1F3E-46A9-4B00-BBD3-7ED4B0122463}"/>
              </a:ext>
            </a:extLst>
          </p:cNvPr>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Calibri" charset="0"/>
                <a:ea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xmlns="" id="{460A99A2-BD2E-4FFE-A541-E061B57D1DA9}"/>
              </a:ext>
            </a:extLst>
          </p:cNvPr>
          <p:cNvSpPr>
            <a:spLocks noGrp="1"/>
          </p:cNvSpPr>
          <p:nvPr>
            <p:ph type="dt"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AC7ACC5C-233F-48E9-96EC-30BB8B340BDB}" type="datetimeFigureOut">
              <a:rPr lang="en-US" altLang="el-GR"/>
              <a:pPr>
                <a:defRPr/>
              </a:pPr>
              <a:t>3/9/2020</a:t>
            </a:fld>
            <a:endParaRPr lang="en-US" altLang="el-GR"/>
          </a:p>
        </p:txBody>
      </p:sp>
      <p:sp>
        <p:nvSpPr>
          <p:cNvPr id="4" name="Slide Image Placeholder 3">
            <a:extLst>
              <a:ext uri="{FF2B5EF4-FFF2-40B4-BE49-F238E27FC236}">
                <a16:creationId xmlns:a16="http://schemas.microsoft.com/office/drawing/2014/main" xmlns="" id="{2228DDE2-914D-461C-B906-F2EF009E69EC}"/>
              </a:ext>
            </a:extLst>
          </p:cNvPr>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026C9E82-E17D-403A-ABB9-989EA07C49EC}"/>
              </a:ext>
            </a:extLst>
          </p:cNvPr>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l-GR" noProof="0"/>
              <a:t>Click to edit Master text styles</a:t>
            </a:r>
          </a:p>
          <a:p>
            <a:pPr lvl="1"/>
            <a:r>
              <a:rPr lang="el-GR" noProof="0"/>
              <a:t>Second level</a:t>
            </a:r>
          </a:p>
          <a:p>
            <a:pPr lvl="2"/>
            <a:r>
              <a:rPr lang="el-GR" noProof="0"/>
              <a:t>Third level</a:t>
            </a:r>
          </a:p>
          <a:p>
            <a:pPr lvl="3"/>
            <a:r>
              <a:rPr lang="el-GR" noProof="0"/>
              <a:t>Fourth level</a:t>
            </a:r>
          </a:p>
          <a:p>
            <a:pPr lvl="4"/>
            <a:r>
              <a:rPr lang="el-GR" noProof="0"/>
              <a:t>Fifth level</a:t>
            </a:r>
            <a:endParaRPr lang="en-US" noProof="0"/>
          </a:p>
        </p:txBody>
      </p:sp>
      <p:sp>
        <p:nvSpPr>
          <p:cNvPr id="6" name="Footer Placeholder 5">
            <a:extLst>
              <a:ext uri="{FF2B5EF4-FFF2-40B4-BE49-F238E27FC236}">
                <a16:creationId xmlns:a16="http://schemas.microsoft.com/office/drawing/2014/main" xmlns="" id="{9CA43FC6-C29F-4EEF-8BA4-BE6D388538D7}"/>
              </a:ext>
            </a:extLst>
          </p:cNvPr>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Calibri" charset="0"/>
                <a:ea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xmlns="" id="{0D23E59C-98A8-4AB4-9CE2-E4E5C8E484A3}"/>
              </a:ext>
            </a:extLst>
          </p:cNvPr>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6EF0D56-7868-48D9-9687-0658BE0DEB61}" type="slidenum">
              <a:rPr lang="en-US" altLang="el-GR"/>
              <a:pPr/>
              <a:t>‹#›</a:t>
            </a:fld>
            <a:endParaRPr lang="en-US" altLang="el-GR"/>
          </a:p>
        </p:txBody>
      </p:sp>
    </p:spTree>
    <p:extLst>
      <p:ext uri="{BB962C8B-B14F-4D97-AF65-F5344CB8AC3E}">
        <p14:creationId xmlns:p14="http://schemas.microsoft.com/office/powerpoint/2010/main" xmlns="" val="400672180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p:cNvPr>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1AC19F42-38DF-4CCC-9FCE-39C80EDC7277}" type="datetimeFigureOut">
              <a:rPr lang="el-GR" altLang="el-GR"/>
              <a:pPr>
                <a:defRPr/>
              </a:pPr>
              <a:t>9/3/2020</a:t>
            </a:fld>
            <a:endParaRPr lang="el-GR" altLang="el-GR"/>
          </a:p>
        </p:txBody>
      </p:sp>
      <p:sp>
        <p:nvSpPr>
          <p:cNvPr id="5"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DC739B51-0261-4BF2-BFEB-E62D806ED83C}" type="slidenum">
              <a:rPr lang="el-GR" altLang="el-GR"/>
              <a:pPr/>
              <a:t>‹#›</a:t>
            </a:fld>
            <a:endParaRPr lang="el-GR" alt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p:cNvPr>
          <p:cNvSpPr>
            <a:spLocks noGrp="1"/>
          </p:cNvSpPr>
          <p:nvPr>
            <p:ph type="title"/>
          </p:nvPr>
        </p:nvSpPr>
        <p:spPr/>
        <p:txBody>
          <a:bodyPr/>
          <a:lstStyle/>
          <a:p>
            <a:r>
              <a:rPr lang="el-GR"/>
              <a:t>Στυλ κύριου τίτλου</a:t>
            </a:r>
          </a:p>
        </p:txBody>
      </p:sp>
      <p:sp>
        <p:nvSpPr>
          <p:cNvPr id="3" name="Θέση κατακόρυφου κειμένου 2">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A017CCBA-5C7E-4DAD-86AE-91E97967B068}" type="datetimeFigureOut">
              <a:rPr lang="el-GR" altLang="el-GR"/>
              <a:pPr>
                <a:defRPr/>
              </a:pPr>
              <a:t>9/3/2020</a:t>
            </a:fld>
            <a:endParaRPr lang="el-GR" altLang="el-GR"/>
          </a:p>
        </p:txBody>
      </p:sp>
      <p:sp>
        <p:nvSpPr>
          <p:cNvPr id="5"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121D2157-1562-4348-B140-04C004AC6920}" type="slidenum">
              <a:rPr lang="el-GR" altLang="el-GR"/>
              <a:pPr/>
              <a:t>‹#›</a:t>
            </a:fld>
            <a:endParaRPr lang="el-GR" alt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p:cNvPr>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4F2F7A9A-0742-4A15-B2C7-27EF58CDF338}" type="datetimeFigureOut">
              <a:rPr lang="el-GR" altLang="el-GR"/>
              <a:pPr>
                <a:defRPr/>
              </a:pPr>
              <a:t>9/3/2020</a:t>
            </a:fld>
            <a:endParaRPr lang="el-GR" altLang="el-GR"/>
          </a:p>
        </p:txBody>
      </p:sp>
      <p:sp>
        <p:nvSpPr>
          <p:cNvPr id="5"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FB746605-731B-4009-87C1-306B4632E685}" type="slidenum">
              <a:rPr lang="el-GR" altLang="el-GR"/>
              <a:pPr/>
              <a:t>‹#›</a:t>
            </a:fld>
            <a:endParaRPr lang="el-GR" alt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p:cNvPr>
          <p:cNvSpPr>
            <a:spLocks noGrp="1"/>
          </p:cNvSpPr>
          <p:nvPr>
            <p:ph type="title"/>
          </p:nvPr>
        </p:nvSpPr>
        <p:spPr/>
        <p:txBody>
          <a:bodyPr/>
          <a:lstStyle/>
          <a:p>
            <a:r>
              <a:rPr lang="el-GR"/>
              <a:t>Στυλ κύριου τίτλου</a:t>
            </a:r>
          </a:p>
        </p:txBody>
      </p:sp>
      <p:sp>
        <p:nvSpPr>
          <p:cNvPr id="3" name="Θέση περιεχομένου 2">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924BCC6C-48B0-4216-9853-BCF6304506B1}" type="datetimeFigureOut">
              <a:rPr lang="el-GR" altLang="el-GR"/>
              <a:pPr>
                <a:defRPr/>
              </a:pPr>
              <a:t>9/3/2020</a:t>
            </a:fld>
            <a:endParaRPr lang="el-GR" altLang="el-GR"/>
          </a:p>
        </p:txBody>
      </p:sp>
      <p:sp>
        <p:nvSpPr>
          <p:cNvPr id="5"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DBF5D152-0676-4C98-8DBF-26B8C61BA1CF}" type="slidenum">
              <a:rPr lang="el-GR" altLang="el-GR"/>
              <a:pPr/>
              <a:t>‹#›</a:t>
            </a:fld>
            <a:endParaRPr lang="el-GR" alt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p:cNvPr>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F28E8373-8FBC-4C0E-B964-5580CE45B634}" type="datetimeFigureOut">
              <a:rPr lang="el-GR" altLang="el-GR"/>
              <a:pPr>
                <a:defRPr/>
              </a:pPr>
              <a:t>9/3/2020</a:t>
            </a:fld>
            <a:endParaRPr lang="el-GR" altLang="el-GR"/>
          </a:p>
        </p:txBody>
      </p:sp>
      <p:sp>
        <p:nvSpPr>
          <p:cNvPr id="5"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E9CC93E9-F4AF-4566-AA9B-F6E3DD4FF778}" type="slidenum">
              <a:rPr lang="el-GR" altLang="el-GR"/>
              <a:pPr/>
              <a:t>‹#›</a:t>
            </a:fld>
            <a:endParaRPr lang="el-GR" alt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p:cNvPr>
          <p:cNvSpPr>
            <a:spLocks noGrp="1"/>
          </p:cNvSpPr>
          <p:nvPr>
            <p:ph type="title"/>
          </p:nvPr>
        </p:nvSpPr>
        <p:spPr/>
        <p:txBody>
          <a:bodyPr/>
          <a:lstStyle/>
          <a:p>
            <a:r>
              <a:rPr lang="el-GR"/>
              <a:t>Στυλ κύριου τίτλου</a:t>
            </a:r>
          </a:p>
        </p:txBody>
      </p:sp>
      <p:sp>
        <p:nvSpPr>
          <p:cNvPr id="3" name="Θέση περιεχομένου 2">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00A4D43C-5D80-4F20-B0A1-A37E9A470D75}" type="datetimeFigureOut">
              <a:rPr lang="el-GR" altLang="el-GR"/>
              <a:pPr>
                <a:defRPr/>
              </a:pPr>
              <a:t>9/3/2020</a:t>
            </a:fld>
            <a:endParaRPr lang="el-GR" altLang="el-GR"/>
          </a:p>
        </p:txBody>
      </p:sp>
      <p:sp>
        <p:nvSpPr>
          <p:cNvPr id="6"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92C96D53-1950-4287-9863-F5DD2E94C90C}" type="slidenum">
              <a:rPr lang="el-GR" altLang="el-GR"/>
              <a:pPr/>
              <a:t>‹#›</a:t>
            </a:fld>
            <a:endParaRPr lang="el-GR" alt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p:cNvPr>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CAB7DB24-C01F-4A78-AF32-3922DA5C8007}" type="datetimeFigureOut">
              <a:rPr lang="el-GR" altLang="el-GR"/>
              <a:pPr>
                <a:defRPr/>
              </a:pPr>
              <a:t>9/3/2020</a:t>
            </a:fld>
            <a:endParaRPr lang="el-GR" altLang="el-GR"/>
          </a:p>
        </p:txBody>
      </p:sp>
      <p:sp>
        <p:nvSpPr>
          <p:cNvPr id="8"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88284B90-6C17-4B41-9E36-F712FC5B88D9}" type="slidenum">
              <a:rPr lang="el-GR" altLang="el-GR"/>
              <a:pPr/>
              <a:t>‹#›</a:t>
            </a:fld>
            <a:endParaRPr lang="el-GR" alt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p:cNvPr>
          <p:cNvSpPr>
            <a:spLocks noGrp="1"/>
          </p:cNvSpPr>
          <p:nvPr>
            <p:ph type="title"/>
          </p:nvPr>
        </p:nvSpPr>
        <p:spPr/>
        <p:txBody>
          <a:bodyPr/>
          <a:lstStyle/>
          <a:p>
            <a:r>
              <a:rPr lang="el-GR"/>
              <a:t>Στυλ κύριου τίτλου</a:t>
            </a:r>
          </a:p>
        </p:txBody>
      </p:sp>
      <p:sp>
        <p:nvSpPr>
          <p:cNvPr id="3"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95EFA957-87EB-479B-9811-25D184DC7512}" type="datetimeFigureOut">
              <a:rPr lang="el-GR" altLang="el-GR"/>
              <a:pPr>
                <a:defRPr/>
              </a:pPr>
              <a:t>9/3/2020</a:t>
            </a:fld>
            <a:endParaRPr lang="el-GR" altLang="el-GR"/>
          </a:p>
        </p:txBody>
      </p:sp>
      <p:sp>
        <p:nvSpPr>
          <p:cNvPr id="4"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E1F75FC5-1C39-4D9F-A1D7-085472B12303}" type="slidenum">
              <a:rPr lang="el-GR" altLang="el-GR"/>
              <a:pPr/>
              <a:t>‹#›</a:t>
            </a:fld>
            <a:endParaRPr lang="el-GR" alt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395CF522-96CA-484B-B3B7-B56170C56935}" type="datetimeFigureOut">
              <a:rPr lang="el-GR" altLang="el-GR"/>
              <a:pPr>
                <a:defRPr/>
              </a:pPr>
              <a:t>9/3/2020</a:t>
            </a:fld>
            <a:endParaRPr lang="el-GR" altLang="el-GR"/>
          </a:p>
        </p:txBody>
      </p:sp>
      <p:sp>
        <p:nvSpPr>
          <p:cNvPr id="3"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CAD23D89-A0D7-4DB2-B36E-F70D76B1C6BF}" type="slidenum">
              <a:rPr lang="el-GR" altLang="el-GR"/>
              <a:pPr/>
              <a:t>‹#›</a:t>
            </a:fld>
            <a:endParaRPr lang="el-GR" alt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p:cNvPr>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D958BC80-0A52-4386-ACA1-BF252A784B5F}" type="datetimeFigureOut">
              <a:rPr lang="el-GR" altLang="el-GR"/>
              <a:pPr>
                <a:defRPr/>
              </a:pPr>
              <a:t>9/3/2020</a:t>
            </a:fld>
            <a:endParaRPr lang="el-GR" altLang="el-GR"/>
          </a:p>
        </p:txBody>
      </p:sp>
      <p:sp>
        <p:nvSpPr>
          <p:cNvPr id="6"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DC87C6CE-E112-4C19-9E57-8527D56497AF}" type="slidenum">
              <a:rPr lang="el-GR" altLang="el-GR"/>
              <a:pPr/>
              <a:t>‹#›</a:t>
            </a:fld>
            <a:endParaRPr lang="el-GR" alt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p:cNvPr>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a:extLst/>
          </p:cNvPr>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3">
            <a:extLst>
              <a:ext uri="{FF2B5EF4-FFF2-40B4-BE49-F238E27FC236}">
                <a16:creationId xmlns:a16="http://schemas.microsoft.com/office/drawing/2014/main" xmlns="" id="{C78EC01F-50A0-499F-B99A-23B3D22C91AE}"/>
              </a:ext>
            </a:extLst>
          </p:cNvPr>
          <p:cNvSpPr>
            <a:spLocks noGrp="1"/>
          </p:cNvSpPr>
          <p:nvPr>
            <p:ph type="dt" sz="half" idx="10"/>
          </p:nvPr>
        </p:nvSpPr>
        <p:spPr/>
        <p:txBody>
          <a:bodyPr/>
          <a:lstStyle>
            <a:lvl1pPr>
              <a:defRPr/>
            </a:lvl1pPr>
          </a:lstStyle>
          <a:p>
            <a:pPr>
              <a:defRPr/>
            </a:pPr>
            <a:fld id="{F98F8924-5EC1-4710-AAAC-93DCD3BE2D6A}" type="datetimeFigureOut">
              <a:rPr lang="el-GR" altLang="el-GR"/>
              <a:pPr>
                <a:defRPr/>
              </a:pPr>
              <a:t>9/3/2020</a:t>
            </a:fld>
            <a:endParaRPr lang="el-GR" altLang="el-GR"/>
          </a:p>
        </p:txBody>
      </p:sp>
      <p:sp>
        <p:nvSpPr>
          <p:cNvPr id="6" name="Θέση υποσέλιδου 4">
            <a:extLst>
              <a:ext uri="{FF2B5EF4-FFF2-40B4-BE49-F238E27FC236}">
                <a16:creationId xmlns:a16="http://schemas.microsoft.com/office/drawing/2014/main" xmlns="" id="{68D6952A-959D-4D4D-B6B1-43C3B9F7F52E}"/>
              </a:ext>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12"/>
          </p:nvPr>
        </p:nvSpPr>
        <p:spPr/>
        <p:txBody>
          <a:bodyPr/>
          <a:lstStyle>
            <a:lvl1pPr>
              <a:defRPr/>
            </a:lvl1pPr>
          </a:lstStyle>
          <a:p>
            <a:fld id="{7A794F97-0224-48F4-A81D-DD689BE3553D}" type="slidenum">
              <a:rPr lang="el-GR" altLang="el-GR"/>
              <a:pPr/>
              <a:t>‹#›</a:t>
            </a:fld>
            <a:endParaRPr lang="el-GR" alt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noChangeArrowheads="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altLang="el-GR" smtClean="0"/>
              <a:t>Στυλ κύριου τίτλου</a:t>
            </a:r>
          </a:p>
        </p:txBody>
      </p:sp>
      <p:sp>
        <p:nvSpPr>
          <p:cNvPr id="1027" name="Θέση κειμένου 2"/>
          <p:cNvSpPr>
            <a:spLocks noGrp="1" noChangeArrowheads="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ltLang="el-GR" smtClean="0"/>
              <a:t>Επεξεργασία 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Θέση ημερομηνίας 3">
            <a:extLst>
              <a:ext uri="{FF2B5EF4-FFF2-40B4-BE49-F238E27FC236}">
                <a16:creationId xmlns:a16="http://schemas.microsoft.com/office/drawing/2014/main" xmlns="" id="{C78EC01F-50A0-499F-B99A-23B3D22C91AE}"/>
              </a:ext>
            </a:extLst>
          </p:cNvPr>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pPr>
              <a:defRPr/>
            </a:pPr>
            <a:fld id="{A3EAD613-7B38-4679-9BD9-AE8EB4FBCE34}" type="datetimeFigureOut">
              <a:rPr lang="el-GR" altLang="el-GR"/>
              <a:pPr>
                <a:defRPr/>
              </a:pPr>
              <a:t>9/3/2020</a:t>
            </a:fld>
            <a:endParaRPr lang="el-GR" altLang="el-GR"/>
          </a:p>
        </p:txBody>
      </p:sp>
      <p:sp>
        <p:nvSpPr>
          <p:cNvPr id="5" name="Θέση υποσέλιδου 4">
            <a:extLst>
              <a:ext uri="{FF2B5EF4-FFF2-40B4-BE49-F238E27FC236}">
                <a16:creationId xmlns:a16="http://schemas.microsoft.com/office/drawing/2014/main" xmlns="" id="{68D6952A-959D-4D4D-B6B1-43C3B9F7F5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el-GR"/>
          </a:p>
        </p:txBody>
      </p:sp>
      <p:sp>
        <p:nvSpPr>
          <p:cNvPr id="6" name="Θέση αριθμού διαφάνειας 5">
            <a:extLst>
              <a:ext uri="{FF2B5EF4-FFF2-40B4-BE49-F238E27FC236}">
                <a16:creationId xmlns:a16="http://schemas.microsoft.com/office/drawing/2014/main" xmlns="" id="{36D2AF32-48B5-4F56-A482-CE3083EC43DC}"/>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85074DE9-D9F4-4B5F-85D1-0C2020825D17}" type="slidenum">
              <a:rPr lang="el-GR" altLang="el-GR"/>
              <a:pPr/>
              <a:t>‹#›</a:t>
            </a:fld>
            <a:endParaRPr lang="el-GR"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S PGothic" panose="020B0600070205080204" pitchFamily="34" charset="-128"/>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MS PGothic" panose="020B0600070205080204" pitchFamily="34" charset="-128"/>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MS PGothic" panose="020B0600070205080204" pitchFamily="34" charset="-128"/>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MS PGothic" panose="020B0600070205080204" pitchFamily="34" charset="-128"/>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MS PGothic" panose="020B0600070205080204" pitchFamily="34" charset="-128"/>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S PGothic" panose="020B0600070205080204" pitchFamily="34" charset="-128"/>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
          <p:cNvSpPr>
            <a:spLocks noChangeArrowheads="1"/>
          </p:cNvSpPr>
          <p:nvPr/>
        </p:nvSpPr>
        <p:spPr bwMode="auto">
          <a:xfrm>
            <a:off x="225469" y="764896"/>
            <a:ext cx="11736888" cy="4585871"/>
          </a:xfrm>
          <a:prstGeom prst="rect">
            <a:avLst/>
          </a:prstGeom>
          <a:noFill/>
          <a:ln w="9525">
            <a:noFill/>
            <a:miter lim="800000"/>
            <a:headEnd/>
            <a:tailEnd/>
          </a:ln>
        </p:spPr>
        <p:txBody>
          <a:bodyPr wrap="square">
            <a:spAutoFit/>
          </a:bodyPr>
          <a:lstStyle/>
          <a:p>
            <a:pPr algn="ctr"/>
            <a:r>
              <a:rPr lang="el-GR" altLang="el-GR" sz="2000" b="1" dirty="0" smtClean="0">
                <a:solidFill>
                  <a:srgbClr val="203864"/>
                </a:solidFill>
              </a:rPr>
              <a:t>ΠΡΟΣΚΛΗΣΗ</a:t>
            </a:r>
          </a:p>
          <a:p>
            <a:pPr algn="ctr"/>
            <a:r>
              <a:rPr lang="el-GR" altLang="el-GR" sz="2000" b="1" i="1" dirty="0" smtClean="0">
                <a:solidFill>
                  <a:schemeClr val="accent5">
                    <a:lumMod val="75000"/>
                  </a:schemeClr>
                </a:solidFill>
              </a:rPr>
              <a:t>«Συνεργαζόμαστε για </a:t>
            </a:r>
            <a:r>
              <a:rPr lang="el-GR" altLang="el-GR" sz="2000" b="1" i="1" dirty="0">
                <a:solidFill>
                  <a:schemeClr val="accent5">
                    <a:lumMod val="75000"/>
                  </a:schemeClr>
                </a:solidFill>
              </a:rPr>
              <a:t>να προστατεύσουμε τις ακτές </a:t>
            </a:r>
            <a:r>
              <a:rPr lang="el-GR" altLang="el-GR" sz="2000" b="1" i="1" dirty="0" smtClean="0">
                <a:solidFill>
                  <a:schemeClr val="accent5">
                    <a:lumMod val="75000"/>
                  </a:schemeClr>
                </a:solidFill>
              </a:rPr>
              <a:t>μας» </a:t>
            </a:r>
          </a:p>
          <a:p>
            <a:pPr algn="ctr"/>
            <a:endParaRPr lang="el-GR" altLang="el-GR" dirty="0" smtClean="0">
              <a:solidFill>
                <a:srgbClr val="203864"/>
              </a:solidFill>
            </a:endParaRPr>
          </a:p>
          <a:p>
            <a:pPr algn="ctr"/>
            <a:r>
              <a:rPr lang="el-GR" altLang="el-GR" dirty="0" smtClean="0">
                <a:solidFill>
                  <a:srgbClr val="203864"/>
                </a:solidFill>
              </a:rPr>
              <a:t>Η Περιφέρεια Κρήτης σας προσκαλεί σε συνάντηση ενημέρωσης</a:t>
            </a:r>
            <a:r>
              <a:rPr lang="en-US" altLang="el-GR" dirty="0" smtClean="0">
                <a:solidFill>
                  <a:srgbClr val="203864"/>
                </a:solidFill>
              </a:rPr>
              <a:t> </a:t>
            </a:r>
            <a:r>
              <a:rPr lang="el-GR" altLang="el-GR" dirty="0" smtClean="0">
                <a:solidFill>
                  <a:srgbClr val="203864"/>
                </a:solidFill>
              </a:rPr>
              <a:t>και συνεργασίας για την προστασία των ακτών από τη ρύπανση. Η μείωση των πλαστικών μιας χρήσης και η στροφή σε βιώσιμες λύσεις για την προστασία των παραλιών από τη ρύπανση είναι σπουδαίο βήμα ορθής διαχείρισης του φυσικού μας κεφαλαίου, που αποτελεί βασικό τουριστικό προϊόν της Κρήτης.</a:t>
            </a:r>
          </a:p>
          <a:p>
            <a:pPr algn="ctr"/>
            <a:endParaRPr lang="el-GR" altLang="el-GR" dirty="0" smtClean="0">
              <a:solidFill>
                <a:srgbClr val="203864"/>
              </a:solidFill>
            </a:endParaRPr>
          </a:p>
          <a:p>
            <a:pPr algn="ctr"/>
            <a:r>
              <a:rPr lang="el-GR" altLang="el-GR" b="1" dirty="0" smtClean="0">
                <a:solidFill>
                  <a:srgbClr val="203864"/>
                </a:solidFill>
              </a:rPr>
              <a:t>Πέμπτη 12 Μαρτίου 2020, 10.00</a:t>
            </a:r>
            <a:r>
              <a:rPr lang="en-US" altLang="el-GR" b="1" dirty="0" smtClean="0">
                <a:solidFill>
                  <a:srgbClr val="203864"/>
                </a:solidFill>
              </a:rPr>
              <a:t> </a:t>
            </a:r>
            <a:r>
              <a:rPr lang="el-GR" altLang="el-GR" b="1" dirty="0" smtClean="0">
                <a:solidFill>
                  <a:srgbClr val="203864"/>
                </a:solidFill>
              </a:rPr>
              <a:t>πμ έως 15.00΄μμ</a:t>
            </a:r>
          </a:p>
          <a:p>
            <a:pPr algn="ctr"/>
            <a:r>
              <a:rPr lang="el-GR" altLang="el-GR" b="1" dirty="0" smtClean="0">
                <a:solidFill>
                  <a:srgbClr val="203864"/>
                </a:solidFill>
              </a:rPr>
              <a:t> στο κεντρικό κατάστημα της </a:t>
            </a:r>
            <a:r>
              <a:rPr lang="el-GR" altLang="el-GR" b="1" dirty="0" err="1" smtClean="0">
                <a:solidFill>
                  <a:srgbClr val="203864"/>
                </a:solidFill>
              </a:rPr>
              <a:t>Παγκρήτιας</a:t>
            </a:r>
            <a:r>
              <a:rPr lang="el-GR" altLang="el-GR" b="1" dirty="0" smtClean="0">
                <a:solidFill>
                  <a:srgbClr val="203864"/>
                </a:solidFill>
              </a:rPr>
              <a:t> Συνεταιριστικής Τράπεζας, Λεωφόρος Ικάρου 5 στο Ηράκλειο</a:t>
            </a:r>
          </a:p>
          <a:p>
            <a:pPr algn="ctr"/>
            <a:endParaRPr lang="el-GR" altLang="el-GR" b="1" dirty="0" smtClean="0">
              <a:solidFill>
                <a:srgbClr val="203864"/>
              </a:solidFill>
            </a:endParaRPr>
          </a:p>
          <a:p>
            <a:pPr algn="ctr"/>
            <a:r>
              <a:rPr lang="el-GR" altLang="el-GR" dirty="0" smtClean="0">
                <a:solidFill>
                  <a:srgbClr val="203864"/>
                </a:solidFill>
              </a:rPr>
              <a:t>Οι Δήμοι και οι Ξενοδόχοι της Κρήτης καλούνται να ενημερωθούν και να πρωτοστατήσουν στην πρόληψη της ρύπανσης των ακτών, επισφραγίζοντας τη δέσμευση αυτή με τη συν υπογραφή Μνημονίου Συνεργασίας με την Περιφέρεια Κρήτης για την «ορθή διαχείριση των παραλιών στην Κρήτη και τη μείωση της χρήσης των πλαστικών μίας χρήσης», σε συνέχεια της διαβούλευσης που προηγήθηκε με τους Εκπροσώπους τους στις 26 και 27 Φεβρουαρίου 2020.</a:t>
            </a:r>
          </a:p>
          <a:p>
            <a:pPr algn="ctr"/>
            <a:endParaRPr lang="el-GR" altLang="el-GR" b="1" dirty="0">
              <a:solidFill>
                <a:srgbClr val="203864"/>
              </a:solidFill>
            </a:endParaRPr>
          </a:p>
        </p:txBody>
      </p:sp>
      <p:pic>
        <p:nvPicPr>
          <p:cNvPr id="3077" name="Picture 6" descr="logo1.jpg"/>
          <p:cNvPicPr>
            <a:picLocks noChangeAspect="1"/>
          </p:cNvPicPr>
          <p:nvPr/>
        </p:nvPicPr>
        <p:blipFill>
          <a:blip r:embed="rId2" cstate="print"/>
          <a:srcRect/>
          <a:stretch>
            <a:fillRect/>
          </a:stretch>
        </p:blipFill>
        <p:spPr bwMode="auto">
          <a:xfrm>
            <a:off x="744535" y="176415"/>
            <a:ext cx="1773195" cy="1331767"/>
          </a:xfrm>
          <a:prstGeom prst="rect">
            <a:avLst/>
          </a:prstGeom>
          <a:noFill/>
          <a:ln w="9525">
            <a:noFill/>
            <a:miter lim="800000"/>
            <a:headEnd/>
            <a:tailEnd/>
          </a:ln>
        </p:spPr>
      </p:pic>
      <p:pic>
        <p:nvPicPr>
          <p:cNvPr id="3078" name="5 - Εικόνα" descr="logo2.jpg"/>
          <p:cNvPicPr>
            <a:picLocks noChangeAspect="1"/>
          </p:cNvPicPr>
          <p:nvPr/>
        </p:nvPicPr>
        <p:blipFill>
          <a:blip r:embed="rId3" cstate="print"/>
          <a:srcRect/>
          <a:stretch>
            <a:fillRect/>
          </a:stretch>
        </p:blipFill>
        <p:spPr bwMode="auto">
          <a:xfrm>
            <a:off x="10058400" y="280066"/>
            <a:ext cx="1090613" cy="1089025"/>
          </a:xfrm>
          <a:prstGeom prst="rect">
            <a:avLst/>
          </a:prstGeom>
          <a:noFill/>
          <a:ln w="9525">
            <a:noFill/>
            <a:miter lim="800000"/>
            <a:headEnd/>
            <a:tailEnd/>
          </a:ln>
        </p:spPr>
      </p:pic>
      <p:pic>
        <p:nvPicPr>
          <p:cNvPr id="6" name="Picture 6"/>
          <p:cNvPicPr/>
          <p:nvPr/>
        </p:nvPicPr>
        <p:blipFill>
          <a:blip r:embed="rId4" cstate="print">
            <a:extLst>
              <a:ext uri="{28A0092B-C50C-407E-A947-70E740481C1C}">
                <a14:useLocalDpi xmlns:a14="http://schemas.microsoft.com/office/drawing/2010/main" xmlns="" val="0"/>
              </a:ext>
            </a:extLst>
          </a:blip>
          <a:stretch>
            <a:fillRect/>
          </a:stretch>
        </p:blipFill>
        <p:spPr>
          <a:xfrm>
            <a:off x="8043545" y="5465023"/>
            <a:ext cx="4148455" cy="1063625"/>
          </a:xfrm>
          <a:prstGeom prst="rect">
            <a:avLst/>
          </a:prstGeom>
        </p:spPr>
      </p:pic>
      <p:sp>
        <p:nvSpPr>
          <p:cNvPr id="2" name="TextBox 1"/>
          <p:cNvSpPr txBox="1"/>
          <p:nvPr/>
        </p:nvSpPr>
        <p:spPr>
          <a:xfrm>
            <a:off x="4218973" y="5123224"/>
            <a:ext cx="3747623" cy="1323439"/>
          </a:xfrm>
          <a:prstGeom prst="rect">
            <a:avLst/>
          </a:prstGeom>
          <a:noFill/>
        </p:spPr>
        <p:txBody>
          <a:bodyPr wrap="square" rtlCol="0">
            <a:spAutoFit/>
          </a:bodyPr>
          <a:lstStyle/>
          <a:p>
            <a:pPr algn="ctr"/>
            <a:r>
              <a:rPr lang="el-GR" sz="1600" b="1" dirty="0" smtClean="0">
                <a:solidFill>
                  <a:schemeClr val="accent1"/>
                </a:solidFill>
              </a:rPr>
              <a:t>Ο ΠΕΡΙΦΕΡΕΙΑΡΧΗΣ ΚΡΗΤΗΣ</a:t>
            </a:r>
          </a:p>
          <a:p>
            <a:pPr algn="ctr"/>
            <a:endParaRPr lang="el-GR" sz="1600" b="1" dirty="0" smtClean="0">
              <a:solidFill>
                <a:schemeClr val="accent1"/>
              </a:solidFill>
            </a:endParaRPr>
          </a:p>
          <a:p>
            <a:pPr algn="ctr"/>
            <a:endParaRPr lang="el-GR" sz="1600" b="1" dirty="0" smtClean="0">
              <a:solidFill>
                <a:schemeClr val="accent1"/>
              </a:solidFill>
            </a:endParaRPr>
          </a:p>
          <a:p>
            <a:pPr algn="ctr"/>
            <a:endParaRPr lang="el-GR" sz="1600" b="1" dirty="0" smtClean="0">
              <a:solidFill>
                <a:schemeClr val="accent1"/>
              </a:solidFill>
            </a:endParaRPr>
          </a:p>
          <a:p>
            <a:pPr algn="ctr"/>
            <a:r>
              <a:rPr lang="el-GR" sz="1600" b="1" dirty="0" smtClean="0">
                <a:solidFill>
                  <a:schemeClr val="accent1"/>
                </a:solidFill>
              </a:rPr>
              <a:t>ΣΤΑΥΡΟΣ ΑΡΝΑΟΥΤΑΚΗΣ</a:t>
            </a:r>
            <a:endParaRPr lang="el-GR" sz="1600" b="1" dirty="0">
              <a:solidFill>
                <a:schemeClr val="accent1"/>
              </a:solidFill>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508</TotalTime>
  <Words>167</Words>
  <Application>Microsoft Office PowerPoint</Application>
  <PresentationFormat>Προσαρμογή</PresentationFormat>
  <Paragraphs>14</Paragraphs>
  <Slides>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vt:i4>
      </vt:variant>
    </vt:vector>
  </HeadingPairs>
  <TitlesOfParts>
    <vt:vector size="2" baseType="lpstr">
      <vt:lpstr>Θέμα του Office</vt:lpstr>
      <vt:lpstr>Διαφάνεια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Αγαπητοί κύριοι/κυρίες,  Σας προσκαλούμε σε συνάντηση που θα πραγματοποιηθεί τη Δευτέρα 7 Αυγούστου 2017 και ώρα … : … π.μ. στο Δήμο Μαλλίων, στο πλαίσιο του Ευρωπαϊκού Προγράμματος: «BRANDTOUR» Building Regional Actions for New Developmentsin Tourism – (Οικοδομώντας Περιφερειακές Δράσεις για νέα ανάπτυξη του Τουρισμού), στο οποίο συμμετέχει η Περιφέρεια Κρήτης.  H συνάντηση θα εστιάζει στην προώθηση της καινοτομίας στην προσφορά του τουριστικού προϊόντος και στην παροχή καλύτερων μέσων πολιτικής για την ανάπτυξη νέων εξατομικευμένων τουριστικών υπηρεσιών.  Σας παρακαλούμε να μας τιμήσετε με την παρουσία σας, η οποία κρίνεται σημαντική για την επιτυχία της όλης προσπάθειας.</dc:title>
  <dc:creator>Nikolaos Moraitakis</dc:creator>
  <cp:lastModifiedBy>peruser01</cp:lastModifiedBy>
  <cp:revision>59</cp:revision>
  <dcterms:created xsi:type="dcterms:W3CDTF">2017-07-27T07:58:38Z</dcterms:created>
  <dcterms:modified xsi:type="dcterms:W3CDTF">2020-03-09T10:20:39Z</dcterms:modified>
</cp:coreProperties>
</file>